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417" r:id="rId3"/>
    <p:sldId id="408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51" r:id="rId29"/>
    <p:sldId id="45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E781-FA20-5B9A-B909-46B364EE7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8E831-6CB1-F141-657E-E3421CD40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C7D02-8930-D521-CB07-575977FF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A0110-8B57-2D2B-8ABC-F8D26F7E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835DC-75C0-209D-AF80-BA3DD8D0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01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AF17-8840-09F7-5CEF-BBA09FF8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E128F-B9FC-DD94-9260-7DAADBD0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16FAE-68B8-3829-DDA8-673A8B3B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A8D4B-C032-D0A1-D48F-060E0CAA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5E8E-581F-977E-A007-AAB16C9F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1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4613D-C34A-250D-68BB-023756DA4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4FEDE-BC3D-3C9F-0BE7-ABA5F6B31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EE29-614A-35EF-D99C-F2315412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FF4AE-B6FF-8BB4-8AA6-EDB2E0B4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02E9-C889-649F-3C1D-F434EC5A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3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DA6A-C891-438D-863A-D7CF0BCC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C395-3F5C-4A5E-AABA-C3ED6DF11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2C55-11DE-4690-8D8C-4AD176F6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3608BA-DA61-4DAD-85AD-0D2F0C629C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6D890-2F8A-400F-83C5-B93930FA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22602-8416-4073-8448-54D87F00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37100-80D2-4361-BB64-A7CD54620C6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10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118F-7266-6C2A-1309-611F3814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B0C3F-CCEF-CF98-03A1-B2B4C0A9B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E18B9-9F6A-7FB1-5E33-8C0164D3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3A7FA-0A25-4CE6-6297-D643BC09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46C21-E878-FFDA-E3C4-ECA65BF7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9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E2D5-5845-6EA6-96B3-BD6E1A96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C8BB5-7D9E-D0AF-50CC-EC3F29509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A3CD-49B3-1FC9-6A54-EF648193F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EE29-6423-6E46-B993-5E27114D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E6251-96C7-554B-FB4C-3A13829F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3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2AA0-7C7F-C22E-7B73-1CF44977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7FD2-279C-DAA4-B674-F73DED467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F12EE-4169-2F3D-6A21-8A22CD83F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3E775-58BD-E456-5A45-78B08598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0B34C-A789-D88D-004F-AE715B94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5999A-5C57-5F40-7D73-0DFDC787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0185-FCAE-20A8-1FA2-BF063F0F4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1912B-2284-DC01-CF89-B9005D3A1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11FFA-6082-2469-0CCB-14AD91559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55F0B-B844-44A9-53C1-9AF123981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32F0BF-E1C7-CE5E-E128-3097CE781E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EF94C-537E-1683-626C-98B4C5F1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9D5EB-1998-153D-CA6D-5F87B764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28F5C-1A36-3956-39B3-B2D1C1BB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4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21C4-43EE-B772-458A-CCDDB550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97088-CE5F-253A-F911-F25D630A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216F9-BCD4-9F6D-1FDC-FD58630A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FC8FD-284F-7EDF-DD2F-B8FD6A7A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8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0D960-C8C9-8856-28DE-9E4A12F5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0E9B4-3D5B-70DA-0F44-D89621C1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0CE13-0EC6-BCD3-03C1-777E16DC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9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EDC8-0799-845F-4D39-2190972A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3879E-070A-7276-9506-165C18C4F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E8DA3-7A8F-222D-0442-6020E794C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D41C4-AE76-9078-5CA6-950C5725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5AC98-20C2-6E10-DE6D-973E1CF5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CD5FC-B739-1AC0-7826-040FFD6A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5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2E83-4321-1243-0E6A-2455DD55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7FE87-2E9F-BE25-74F8-F55C4DDE6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169A6-0983-B965-8B79-138373F4D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BA86E-C5BB-E584-C82B-62F4445B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9624C-E15E-81CB-242D-81544F58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ACC9B-85C9-FD45-4377-369C2A22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2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3CFCF6-B0DD-601A-19C4-1F441BDF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30837-D8B8-DC4D-B790-E5B2C234B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593B-83CD-4C59-6D68-9FF7E93DF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111F5-1997-4C69-944D-5FA394939DE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E556A-47ED-03B0-C87F-14CDE62DC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88DDF-4B75-67BF-0365-CC70F1223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FD0A7-06DC-4475-88C5-6C90F3269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3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891CB-DD53-4F4A-A9F0-A1F5A035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C67CF-73EE-4469-B565-E8D1E3551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6885-A0C4-4CF3-AE6D-60BE16378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608BA-DA61-4DAD-85AD-0D2F0C629C6B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F245A-1DD6-468D-A9CD-D39144AE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36654-E01C-4E6C-A1B2-1250DB870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37100-80D2-4361-BB64-A7CD5462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4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5798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5500" b="1" dirty="0"/>
              <a:t>Installing JDK (Java Development Kit)</a:t>
            </a:r>
          </a:p>
        </p:txBody>
      </p:sp>
    </p:spTree>
    <p:extLst>
      <p:ext uri="{BB962C8B-B14F-4D97-AF65-F5344CB8AC3E}">
        <p14:creationId xmlns:p14="http://schemas.microsoft.com/office/powerpoint/2010/main" val="155759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5798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5500" b="1" dirty="0"/>
              <a:t>Installing Android Studio &amp; SDK</a:t>
            </a:r>
          </a:p>
        </p:txBody>
      </p:sp>
    </p:spTree>
    <p:extLst>
      <p:ext uri="{BB962C8B-B14F-4D97-AF65-F5344CB8AC3E}">
        <p14:creationId xmlns:p14="http://schemas.microsoft.com/office/powerpoint/2010/main" val="79311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8" y="177419"/>
            <a:ext cx="11554666" cy="6496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71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8" y="177419"/>
            <a:ext cx="11554666" cy="6496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399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9" y="177419"/>
            <a:ext cx="11554664" cy="6496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50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9" y="177419"/>
            <a:ext cx="11554664" cy="6496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295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9" y="177419"/>
            <a:ext cx="11554663" cy="6496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41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9" y="177419"/>
            <a:ext cx="11554663" cy="649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04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0" y="177419"/>
            <a:ext cx="11554661" cy="649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70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0" y="177419"/>
            <a:ext cx="11554661" cy="649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15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1" y="177419"/>
            <a:ext cx="11554659" cy="649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47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2" y="177419"/>
            <a:ext cx="11554681" cy="6496336"/>
          </a:xfrm>
        </p:spPr>
      </p:pic>
    </p:spTree>
    <p:extLst>
      <p:ext uri="{BB962C8B-B14F-4D97-AF65-F5344CB8AC3E}">
        <p14:creationId xmlns:p14="http://schemas.microsoft.com/office/powerpoint/2010/main" val="3248144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1" y="177419"/>
            <a:ext cx="11554659" cy="6496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40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2" y="177419"/>
            <a:ext cx="11554657" cy="6496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1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2" y="177419"/>
            <a:ext cx="11554657" cy="6496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3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2" y="177419"/>
            <a:ext cx="11554656" cy="6496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410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2" y="177419"/>
            <a:ext cx="11554656" cy="64963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48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3" y="177419"/>
            <a:ext cx="11554654" cy="64963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200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3" y="177419"/>
            <a:ext cx="11554654" cy="6496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73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5" y="177419"/>
            <a:ext cx="11554650" cy="6496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381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6" y="177419"/>
            <a:ext cx="11554648" cy="6496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04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2" y="177419"/>
            <a:ext cx="11554680" cy="6496336"/>
          </a:xfrm>
        </p:spPr>
      </p:pic>
    </p:spTree>
    <p:extLst>
      <p:ext uri="{BB962C8B-B14F-4D97-AF65-F5344CB8AC3E}">
        <p14:creationId xmlns:p14="http://schemas.microsoft.com/office/powerpoint/2010/main" val="237391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2" y="177419"/>
            <a:ext cx="11554680" cy="6496335"/>
          </a:xfrm>
        </p:spPr>
      </p:pic>
    </p:spTree>
    <p:extLst>
      <p:ext uri="{BB962C8B-B14F-4D97-AF65-F5344CB8AC3E}">
        <p14:creationId xmlns:p14="http://schemas.microsoft.com/office/powerpoint/2010/main" val="136710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2" y="177419"/>
            <a:ext cx="11554679" cy="6496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9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2" y="177419"/>
            <a:ext cx="11554679" cy="6496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66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3" y="177419"/>
            <a:ext cx="11554677" cy="6496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16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3" y="177419"/>
            <a:ext cx="11554677" cy="6496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20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4" y="177419"/>
            <a:ext cx="11554675" cy="6496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22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ecture Slides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1_Office Theme</vt:lpstr>
      <vt:lpstr>Installing JDK (Java Development Kit)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Android Studio &amp; SDK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JDK (Java Development Kit)</dc:title>
  <dc:creator>TALHA JABBAR</dc:creator>
  <cp:lastModifiedBy>TALHA JABBAR</cp:lastModifiedBy>
  <cp:revision>1</cp:revision>
  <dcterms:created xsi:type="dcterms:W3CDTF">2023-07-15T13:23:35Z</dcterms:created>
  <dcterms:modified xsi:type="dcterms:W3CDTF">2023-07-15T13:24:05Z</dcterms:modified>
</cp:coreProperties>
</file>